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59" r:id="rId4"/>
    <p:sldId id="260" r:id="rId5"/>
    <p:sldId id="273" r:id="rId6"/>
    <p:sldId id="268" r:id="rId7"/>
    <p:sldId id="267" r:id="rId8"/>
    <p:sldId id="269" r:id="rId9"/>
    <p:sldId id="272" r:id="rId10"/>
    <p:sldId id="266" r:id="rId11"/>
    <p:sldId id="265" r:id="rId12"/>
    <p:sldId id="264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297455-8407-4ABE-B42F-3A723C1C1F6B}" type="doc">
      <dgm:prSet loTypeId="urn:microsoft.com/office/officeart/2005/8/layout/cycle2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438E91-C543-4B9B-9D69-BEDD609E0583}">
      <dgm:prSet phldrT="[Text]" phldr="0"/>
      <dgm:spPr/>
      <dgm:t>
        <a:bodyPr/>
        <a:lstStyle/>
        <a:p>
          <a:r>
            <a:rPr lang="en-US"/>
            <a:t>User</a:t>
          </a:r>
        </a:p>
      </dgm:t>
    </dgm:pt>
    <dgm:pt modelId="{A1A788D9-5ECE-4335-BED9-53AF592DD9AC}" type="parTrans" cxnId="{D5F19A23-69B3-4BAA-AA1C-CA13A1F16573}">
      <dgm:prSet/>
      <dgm:spPr/>
      <dgm:t>
        <a:bodyPr/>
        <a:lstStyle/>
        <a:p>
          <a:endParaRPr lang="en-US"/>
        </a:p>
      </dgm:t>
    </dgm:pt>
    <dgm:pt modelId="{01EDE8AB-292F-4394-BD16-AA50F774BBCE}" type="sibTrans" cxnId="{D5F19A23-69B3-4BAA-AA1C-CA13A1F16573}">
      <dgm:prSet/>
      <dgm:spPr/>
      <dgm:t>
        <a:bodyPr/>
        <a:lstStyle/>
        <a:p>
          <a:endParaRPr lang="en-US"/>
        </a:p>
      </dgm:t>
    </dgm:pt>
    <dgm:pt modelId="{06DDAA5F-33A6-4E12-B8EC-596AE4BF4519}">
      <dgm:prSet phldrT="[Text]" phldr="0" custT="1"/>
      <dgm:spPr/>
      <dgm:t>
        <a:bodyPr/>
        <a:lstStyle/>
        <a:p>
          <a:r>
            <a:rPr lang="en-US" sz="1400"/>
            <a:t>Voice Capture</a:t>
          </a:r>
        </a:p>
      </dgm:t>
    </dgm:pt>
    <dgm:pt modelId="{8E20998E-D8E1-4205-BA2F-1863CEF84340}" type="parTrans" cxnId="{640BF7B7-BA6C-478E-AC2D-7BFD368C0B2D}">
      <dgm:prSet/>
      <dgm:spPr/>
      <dgm:t>
        <a:bodyPr/>
        <a:lstStyle/>
        <a:p>
          <a:endParaRPr lang="en-US"/>
        </a:p>
      </dgm:t>
    </dgm:pt>
    <dgm:pt modelId="{D08169E9-89F2-4AC3-8D20-6A8369039145}" type="sibTrans" cxnId="{640BF7B7-BA6C-478E-AC2D-7BFD368C0B2D}">
      <dgm:prSet/>
      <dgm:spPr/>
      <dgm:t>
        <a:bodyPr/>
        <a:lstStyle/>
        <a:p>
          <a:endParaRPr lang="en-US"/>
        </a:p>
      </dgm:t>
    </dgm:pt>
    <dgm:pt modelId="{013181A8-C78F-46C4-A559-B95F19B24D5C}">
      <dgm:prSet phldrT="[Text]" phldr="0" custT="1"/>
      <dgm:spPr/>
      <dgm:t>
        <a:bodyPr/>
        <a:lstStyle/>
        <a:p>
          <a:r>
            <a:rPr lang="en-US" sz="1400"/>
            <a:t>Speeh Recogniton</a:t>
          </a:r>
        </a:p>
      </dgm:t>
    </dgm:pt>
    <dgm:pt modelId="{8606B1CF-DBEF-473B-90D6-B1ADEA9C1E76}" type="parTrans" cxnId="{C3445B39-0398-4FC0-B060-6900F9BC038B}">
      <dgm:prSet/>
      <dgm:spPr/>
      <dgm:t>
        <a:bodyPr/>
        <a:lstStyle/>
        <a:p>
          <a:endParaRPr lang="en-US"/>
        </a:p>
      </dgm:t>
    </dgm:pt>
    <dgm:pt modelId="{F53DA8FC-5516-4024-BA60-C56E1835664B}" type="sibTrans" cxnId="{C3445B39-0398-4FC0-B060-6900F9BC038B}">
      <dgm:prSet/>
      <dgm:spPr/>
      <dgm:t>
        <a:bodyPr/>
        <a:lstStyle/>
        <a:p>
          <a:endParaRPr lang="en-US"/>
        </a:p>
      </dgm:t>
    </dgm:pt>
    <dgm:pt modelId="{C7C0EE08-AFE1-4776-8C0A-9CB279EA4949}">
      <dgm:prSet phldrT="[Text]" phldr="0"/>
      <dgm:spPr/>
      <dgm:t>
        <a:bodyPr/>
        <a:lstStyle/>
        <a:p>
          <a:r>
            <a:rPr lang="en-US"/>
            <a:t>Intent Processing</a:t>
          </a:r>
        </a:p>
      </dgm:t>
    </dgm:pt>
    <dgm:pt modelId="{D82CE1A6-F6AB-4DE6-BC99-333FBEFBF20D}" type="parTrans" cxnId="{C25F9538-CE57-4C26-A27E-A5A4A5D0C81F}">
      <dgm:prSet/>
      <dgm:spPr/>
      <dgm:t>
        <a:bodyPr/>
        <a:lstStyle/>
        <a:p>
          <a:endParaRPr lang="en-US"/>
        </a:p>
      </dgm:t>
    </dgm:pt>
    <dgm:pt modelId="{4405339C-4D1A-43F5-B473-4A712EA529FE}" type="sibTrans" cxnId="{C25F9538-CE57-4C26-A27E-A5A4A5D0C81F}">
      <dgm:prSet/>
      <dgm:spPr/>
      <dgm:t>
        <a:bodyPr/>
        <a:lstStyle/>
        <a:p>
          <a:endParaRPr lang="en-US"/>
        </a:p>
      </dgm:t>
    </dgm:pt>
    <dgm:pt modelId="{BCB33B83-065D-407D-B062-AC5812B8CCC3}">
      <dgm:prSet phldrT="[Text]" phldr="0"/>
      <dgm:spPr/>
      <dgm:t>
        <a:bodyPr/>
        <a:lstStyle/>
        <a:p>
          <a:r>
            <a:rPr lang="en-US"/>
            <a:t>Action Execution</a:t>
          </a:r>
        </a:p>
      </dgm:t>
    </dgm:pt>
    <dgm:pt modelId="{301EF094-160E-4F0E-B240-1465F34A8774}" type="parTrans" cxnId="{2C0E85A7-E2D8-46CF-A84A-E91B1CF4EE3E}">
      <dgm:prSet/>
      <dgm:spPr/>
      <dgm:t>
        <a:bodyPr/>
        <a:lstStyle/>
        <a:p>
          <a:endParaRPr lang="en-US"/>
        </a:p>
      </dgm:t>
    </dgm:pt>
    <dgm:pt modelId="{C4A3A326-4F3E-4B49-A9E8-FC8A23658541}" type="sibTrans" cxnId="{2C0E85A7-E2D8-46CF-A84A-E91B1CF4EE3E}">
      <dgm:prSet/>
      <dgm:spPr/>
      <dgm:t>
        <a:bodyPr/>
        <a:lstStyle/>
        <a:p>
          <a:endParaRPr lang="en-US"/>
        </a:p>
      </dgm:t>
    </dgm:pt>
    <dgm:pt modelId="{047CC76A-EF20-49D9-8575-8BD7D42BEF16}">
      <dgm:prSet/>
      <dgm:spPr/>
      <dgm:t>
        <a:bodyPr/>
        <a:lstStyle/>
        <a:p>
          <a:r>
            <a:rPr lang="en-US"/>
            <a:t>Browser Feedback</a:t>
          </a:r>
        </a:p>
      </dgm:t>
    </dgm:pt>
    <dgm:pt modelId="{3FB67BF4-7707-4C9C-9BAB-306C43D2E533}" type="parTrans" cxnId="{62DFE907-AF86-40F1-B2EC-41C65A66C04F}">
      <dgm:prSet/>
      <dgm:spPr/>
      <dgm:t>
        <a:bodyPr/>
        <a:lstStyle/>
        <a:p>
          <a:endParaRPr lang="en-US"/>
        </a:p>
      </dgm:t>
    </dgm:pt>
    <dgm:pt modelId="{C429BEA6-B8E5-4B8B-82CC-7C95FB227558}" type="sibTrans" cxnId="{62DFE907-AF86-40F1-B2EC-41C65A66C04F}">
      <dgm:prSet/>
      <dgm:spPr/>
      <dgm:t>
        <a:bodyPr/>
        <a:lstStyle/>
        <a:p>
          <a:endParaRPr lang="en-US"/>
        </a:p>
      </dgm:t>
    </dgm:pt>
    <dgm:pt modelId="{7C7CD6C0-4E3A-4FBF-A7E7-34D1E6FF1773}" type="pres">
      <dgm:prSet presAssocID="{AB297455-8407-4ABE-B42F-3A723C1C1F6B}" presName="cycle" presStyleCnt="0">
        <dgm:presLayoutVars>
          <dgm:dir/>
          <dgm:resizeHandles val="exact"/>
        </dgm:presLayoutVars>
      </dgm:prSet>
      <dgm:spPr/>
    </dgm:pt>
    <dgm:pt modelId="{D4729271-307F-43DB-82D9-324EC20E57DD}" type="pres">
      <dgm:prSet presAssocID="{DB438E91-C543-4B9B-9D69-BEDD609E0583}" presName="node" presStyleLbl="node1" presStyleIdx="0" presStyleCnt="6" custRadScaleRad="100009" custRadScaleInc="2644">
        <dgm:presLayoutVars>
          <dgm:bulletEnabled val="1"/>
        </dgm:presLayoutVars>
      </dgm:prSet>
      <dgm:spPr/>
    </dgm:pt>
    <dgm:pt modelId="{47115DED-A874-4A6F-940A-8FECD1B71BD2}" type="pres">
      <dgm:prSet presAssocID="{01EDE8AB-292F-4394-BD16-AA50F774BBCE}" presName="sibTrans" presStyleLbl="sibTrans2D1" presStyleIdx="0" presStyleCnt="6"/>
      <dgm:spPr/>
    </dgm:pt>
    <dgm:pt modelId="{54081D28-6E04-471F-B662-680D99C56B58}" type="pres">
      <dgm:prSet presAssocID="{01EDE8AB-292F-4394-BD16-AA50F774BBCE}" presName="connectorText" presStyleLbl="sibTrans2D1" presStyleIdx="0" presStyleCnt="6"/>
      <dgm:spPr/>
    </dgm:pt>
    <dgm:pt modelId="{3C23A4FA-9C5A-4518-AFFF-FCC355F43036}" type="pres">
      <dgm:prSet presAssocID="{06DDAA5F-33A6-4E12-B8EC-596AE4BF4519}" presName="node" presStyleLbl="node1" presStyleIdx="1" presStyleCnt="6">
        <dgm:presLayoutVars>
          <dgm:bulletEnabled val="1"/>
        </dgm:presLayoutVars>
      </dgm:prSet>
      <dgm:spPr/>
    </dgm:pt>
    <dgm:pt modelId="{9D2DE2F3-2246-4AE3-BD01-AE838D76703E}" type="pres">
      <dgm:prSet presAssocID="{D08169E9-89F2-4AC3-8D20-6A8369039145}" presName="sibTrans" presStyleLbl="sibTrans2D1" presStyleIdx="1" presStyleCnt="6"/>
      <dgm:spPr/>
    </dgm:pt>
    <dgm:pt modelId="{D6F89A14-74BE-4E3C-9152-DC470BDE16AD}" type="pres">
      <dgm:prSet presAssocID="{D08169E9-89F2-4AC3-8D20-6A8369039145}" presName="connectorText" presStyleLbl="sibTrans2D1" presStyleIdx="1" presStyleCnt="6"/>
      <dgm:spPr/>
    </dgm:pt>
    <dgm:pt modelId="{69123F99-98F5-445F-ABED-450A037C668A}" type="pres">
      <dgm:prSet presAssocID="{013181A8-C78F-46C4-A559-B95F19B24D5C}" presName="node" presStyleLbl="node1" presStyleIdx="2" presStyleCnt="6">
        <dgm:presLayoutVars>
          <dgm:bulletEnabled val="1"/>
        </dgm:presLayoutVars>
      </dgm:prSet>
      <dgm:spPr/>
    </dgm:pt>
    <dgm:pt modelId="{7A778D16-F333-4FE6-853A-9F1BD034808A}" type="pres">
      <dgm:prSet presAssocID="{F53DA8FC-5516-4024-BA60-C56E1835664B}" presName="sibTrans" presStyleLbl="sibTrans2D1" presStyleIdx="2" presStyleCnt="6"/>
      <dgm:spPr/>
    </dgm:pt>
    <dgm:pt modelId="{54EB181E-6378-4512-960E-9A484E4FB70E}" type="pres">
      <dgm:prSet presAssocID="{F53DA8FC-5516-4024-BA60-C56E1835664B}" presName="connectorText" presStyleLbl="sibTrans2D1" presStyleIdx="2" presStyleCnt="6"/>
      <dgm:spPr/>
    </dgm:pt>
    <dgm:pt modelId="{2CCC4579-D912-4EE2-958B-3E09F3BA2105}" type="pres">
      <dgm:prSet presAssocID="{C7C0EE08-AFE1-4776-8C0A-9CB279EA4949}" presName="node" presStyleLbl="node1" presStyleIdx="3" presStyleCnt="6">
        <dgm:presLayoutVars>
          <dgm:bulletEnabled val="1"/>
        </dgm:presLayoutVars>
      </dgm:prSet>
      <dgm:spPr/>
    </dgm:pt>
    <dgm:pt modelId="{BB6A5A53-D7C6-446E-B381-873EA6BD59DB}" type="pres">
      <dgm:prSet presAssocID="{4405339C-4D1A-43F5-B473-4A712EA529FE}" presName="sibTrans" presStyleLbl="sibTrans2D1" presStyleIdx="3" presStyleCnt="6"/>
      <dgm:spPr/>
    </dgm:pt>
    <dgm:pt modelId="{7B05260D-376D-4DF7-9AA9-519DA6106BF4}" type="pres">
      <dgm:prSet presAssocID="{4405339C-4D1A-43F5-B473-4A712EA529FE}" presName="connectorText" presStyleLbl="sibTrans2D1" presStyleIdx="3" presStyleCnt="6"/>
      <dgm:spPr/>
    </dgm:pt>
    <dgm:pt modelId="{8D4FCE4C-A6A6-43D3-AF49-342DF6AE1714}" type="pres">
      <dgm:prSet presAssocID="{BCB33B83-065D-407D-B062-AC5812B8CCC3}" presName="node" presStyleLbl="node1" presStyleIdx="4" presStyleCnt="6">
        <dgm:presLayoutVars>
          <dgm:bulletEnabled val="1"/>
        </dgm:presLayoutVars>
      </dgm:prSet>
      <dgm:spPr/>
    </dgm:pt>
    <dgm:pt modelId="{C80E7A35-0A64-431C-ACD2-FE7A707A0FA9}" type="pres">
      <dgm:prSet presAssocID="{C4A3A326-4F3E-4B49-A9E8-FC8A23658541}" presName="sibTrans" presStyleLbl="sibTrans2D1" presStyleIdx="4" presStyleCnt="6"/>
      <dgm:spPr/>
    </dgm:pt>
    <dgm:pt modelId="{40A3B7CE-95C5-490C-9A45-665F77CD7865}" type="pres">
      <dgm:prSet presAssocID="{C4A3A326-4F3E-4B49-A9E8-FC8A23658541}" presName="connectorText" presStyleLbl="sibTrans2D1" presStyleIdx="4" presStyleCnt="6"/>
      <dgm:spPr/>
    </dgm:pt>
    <dgm:pt modelId="{1F37D765-F22B-409D-B6FF-239A8A80BBB0}" type="pres">
      <dgm:prSet presAssocID="{047CC76A-EF20-49D9-8575-8BD7D42BEF16}" presName="node" presStyleLbl="node1" presStyleIdx="5" presStyleCnt="6">
        <dgm:presLayoutVars>
          <dgm:bulletEnabled val="1"/>
        </dgm:presLayoutVars>
      </dgm:prSet>
      <dgm:spPr/>
    </dgm:pt>
    <dgm:pt modelId="{A559C15F-08A5-4E30-A373-EFCFE52BA777}" type="pres">
      <dgm:prSet presAssocID="{C429BEA6-B8E5-4B8B-82CC-7C95FB227558}" presName="sibTrans" presStyleLbl="sibTrans2D1" presStyleIdx="5" presStyleCnt="6"/>
      <dgm:spPr/>
    </dgm:pt>
    <dgm:pt modelId="{00E0F698-6839-4A26-9ACB-2CF1BD0C8068}" type="pres">
      <dgm:prSet presAssocID="{C429BEA6-B8E5-4B8B-82CC-7C95FB227558}" presName="connectorText" presStyleLbl="sibTrans2D1" presStyleIdx="5" presStyleCnt="6"/>
      <dgm:spPr/>
    </dgm:pt>
  </dgm:ptLst>
  <dgm:cxnLst>
    <dgm:cxn modelId="{62DFE907-AF86-40F1-B2EC-41C65A66C04F}" srcId="{AB297455-8407-4ABE-B42F-3A723C1C1F6B}" destId="{047CC76A-EF20-49D9-8575-8BD7D42BEF16}" srcOrd="5" destOrd="0" parTransId="{3FB67BF4-7707-4C9C-9BAB-306C43D2E533}" sibTransId="{C429BEA6-B8E5-4B8B-82CC-7C95FB227558}"/>
    <dgm:cxn modelId="{B5465C0F-9D14-45CB-9FB9-DA47687498BF}" type="presOf" srcId="{D08169E9-89F2-4AC3-8D20-6A8369039145}" destId="{D6F89A14-74BE-4E3C-9152-DC470BDE16AD}" srcOrd="1" destOrd="0" presId="urn:microsoft.com/office/officeart/2005/8/layout/cycle2"/>
    <dgm:cxn modelId="{D5F19A23-69B3-4BAA-AA1C-CA13A1F16573}" srcId="{AB297455-8407-4ABE-B42F-3A723C1C1F6B}" destId="{DB438E91-C543-4B9B-9D69-BEDD609E0583}" srcOrd="0" destOrd="0" parTransId="{A1A788D9-5ECE-4335-BED9-53AF592DD9AC}" sibTransId="{01EDE8AB-292F-4394-BD16-AA50F774BBCE}"/>
    <dgm:cxn modelId="{28C8E225-43AB-4C37-A2A7-E99E4AB6A3DB}" type="presOf" srcId="{F53DA8FC-5516-4024-BA60-C56E1835664B}" destId="{7A778D16-F333-4FE6-853A-9F1BD034808A}" srcOrd="0" destOrd="0" presId="urn:microsoft.com/office/officeart/2005/8/layout/cycle2"/>
    <dgm:cxn modelId="{2E600C2D-1CA2-496C-908C-124999C97401}" type="presOf" srcId="{DB438E91-C543-4B9B-9D69-BEDD609E0583}" destId="{D4729271-307F-43DB-82D9-324EC20E57DD}" srcOrd="0" destOrd="0" presId="urn:microsoft.com/office/officeart/2005/8/layout/cycle2"/>
    <dgm:cxn modelId="{C25F9538-CE57-4C26-A27E-A5A4A5D0C81F}" srcId="{AB297455-8407-4ABE-B42F-3A723C1C1F6B}" destId="{C7C0EE08-AFE1-4776-8C0A-9CB279EA4949}" srcOrd="3" destOrd="0" parTransId="{D82CE1A6-F6AB-4DE6-BC99-333FBEFBF20D}" sibTransId="{4405339C-4D1A-43F5-B473-4A712EA529FE}"/>
    <dgm:cxn modelId="{C3445B39-0398-4FC0-B060-6900F9BC038B}" srcId="{AB297455-8407-4ABE-B42F-3A723C1C1F6B}" destId="{013181A8-C78F-46C4-A559-B95F19B24D5C}" srcOrd="2" destOrd="0" parTransId="{8606B1CF-DBEF-473B-90D6-B1ADEA9C1E76}" sibTransId="{F53DA8FC-5516-4024-BA60-C56E1835664B}"/>
    <dgm:cxn modelId="{4BD44E39-EA24-4B3A-9521-2F1154BCB54A}" type="presOf" srcId="{C4A3A326-4F3E-4B49-A9E8-FC8A23658541}" destId="{C80E7A35-0A64-431C-ACD2-FE7A707A0FA9}" srcOrd="0" destOrd="0" presId="urn:microsoft.com/office/officeart/2005/8/layout/cycle2"/>
    <dgm:cxn modelId="{9FD9B839-C700-477F-B29C-B0A2E82AF85C}" type="presOf" srcId="{01EDE8AB-292F-4394-BD16-AA50F774BBCE}" destId="{47115DED-A874-4A6F-940A-8FECD1B71BD2}" srcOrd="0" destOrd="0" presId="urn:microsoft.com/office/officeart/2005/8/layout/cycle2"/>
    <dgm:cxn modelId="{2C51C947-CD34-42C6-8B62-CC2B0C1D6DF3}" type="presOf" srcId="{AB297455-8407-4ABE-B42F-3A723C1C1F6B}" destId="{7C7CD6C0-4E3A-4FBF-A7E7-34D1E6FF1773}" srcOrd="0" destOrd="0" presId="urn:microsoft.com/office/officeart/2005/8/layout/cycle2"/>
    <dgm:cxn modelId="{54745871-9A13-4892-9981-228875332D8D}" type="presOf" srcId="{BCB33B83-065D-407D-B062-AC5812B8CCC3}" destId="{8D4FCE4C-A6A6-43D3-AF49-342DF6AE1714}" srcOrd="0" destOrd="0" presId="urn:microsoft.com/office/officeart/2005/8/layout/cycle2"/>
    <dgm:cxn modelId="{F824909C-795D-4CA0-A31E-D84C14B60D69}" type="presOf" srcId="{D08169E9-89F2-4AC3-8D20-6A8369039145}" destId="{9D2DE2F3-2246-4AE3-BD01-AE838D76703E}" srcOrd="0" destOrd="0" presId="urn:microsoft.com/office/officeart/2005/8/layout/cycle2"/>
    <dgm:cxn modelId="{2C0E85A7-E2D8-46CF-A84A-E91B1CF4EE3E}" srcId="{AB297455-8407-4ABE-B42F-3A723C1C1F6B}" destId="{BCB33B83-065D-407D-B062-AC5812B8CCC3}" srcOrd="4" destOrd="0" parTransId="{301EF094-160E-4F0E-B240-1465F34A8774}" sibTransId="{C4A3A326-4F3E-4B49-A9E8-FC8A23658541}"/>
    <dgm:cxn modelId="{3E584DAA-FC7C-4FDA-B8E7-9E9622F6549B}" type="presOf" srcId="{C7C0EE08-AFE1-4776-8C0A-9CB279EA4949}" destId="{2CCC4579-D912-4EE2-958B-3E09F3BA2105}" srcOrd="0" destOrd="0" presId="urn:microsoft.com/office/officeart/2005/8/layout/cycle2"/>
    <dgm:cxn modelId="{081A6EAE-9988-45AB-99C7-304A1D5754F5}" type="presOf" srcId="{C4A3A326-4F3E-4B49-A9E8-FC8A23658541}" destId="{40A3B7CE-95C5-490C-9A45-665F77CD7865}" srcOrd="1" destOrd="0" presId="urn:microsoft.com/office/officeart/2005/8/layout/cycle2"/>
    <dgm:cxn modelId="{68FDE1B7-A3D5-4EE8-B732-65F87CF628D2}" type="presOf" srcId="{06DDAA5F-33A6-4E12-B8EC-596AE4BF4519}" destId="{3C23A4FA-9C5A-4518-AFFF-FCC355F43036}" srcOrd="0" destOrd="0" presId="urn:microsoft.com/office/officeart/2005/8/layout/cycle2"/>
    <dgm:cxn modelId="{640BF7B7-BA6C-478E-AC2D-7BFD368C0B2D}" srcId="{AB297455-8407-4ABE-B42F-3A723C1C1F6B}" destId="{06DDAA5F-33A6-4E12-B8EC-596AE4BF4519}" srcOrd="1" destOrd="0" parTransId="{8E20998E-D8E1-4205-BA2F-1863CEF84340}" sibTransId="{D08169E9-89F2-4AC3-8D20-6A8369039145}"/>
    <dgm:cxn modelId="{8B1B06BE-A988-4112-A4A4-0874860D47BC}" type="presOf" srcId="{F53DA8FC-5516-4024-BA60-C56E1835664B}" destId="{54EB181E-6378-4512-960E-9A484E4FB70E}" srcOrd="1" destOrd="0" presId="urn:microsoft.com/office/officeart/2005/8/layout/cycle2"/>
    <dgm:cxn modelId="{EFFD03C8-9869-4AC8-B17B-8839E0EC90FE}" type="presOf" srcId="{4405339C-4D1A-43F5-B473-4A712EA529FE}" destId="{BB6A5A53-D7C6-446E-B381-873EA6BD59DB}" srcOrd="0" destOrd="0" presId="urn:microsoft.com/office/officeart/2005/8/layout/cycle2"/>
    <dgm:cxn modelId="{F72BC6DB-52BE-469E-B788-463CE40C0DA1}" type="presOf" srcId="{C429BEA6-B8E5-4B8B-82CC-7C95FB227558}" destId="{A559C15F-08A5-4E30-A373-EFCFE52BA777}" srcOrd="0" destOrd="0" presId="urn:microsoft.com/office/officeart/2005/8/layout/cycle2"/>
    <dgm:cxn modelId="{15873BE5-2831-47A1-8B1D-8D6AB5CDFB3D}" type="presOf" srcId="{C429BEA6-B8E5-4B8B-82CC-7C95FB227558}" destId="{00E0F698-6839-4A26-9ACB-2CF1BD0C8068}" srcOrd="1" destOrd="0" presId="urn:microsoft.com/office/officeart/2005/8/layout/cycle2"/>
    <dgm:cxn modelId="{2CFCD2E7-C608-4630-BB8C-8542AC05A003}" type="presOf" srcId="{01EDE8AB-292F-4394-BD16-AA50F774BBCE}" destId="{54081D28-6E04-471F-B662-680D99C56B58}" srcOrd="1" destOrd="0" presId="urn:microsoft.com/office/officeart/2005/8/layout/cycle2"/>
    <dgm:cxn modelId="{CB7427EA-6331-44F0-A685-B4E3F27777E4}" type="presOf" srcId="{013181A8-C78F-46C4-A559-B95F19B24D5C}" destId="{69123F99-98F5-445F-ABED-450A037C668A}" srcOrd="0" destOrd="0" presId="urn:microsoft.com/office/officeart/2005/8/layout/cycle2"/>
    <dgm:cxn modelId="{77F484F5-E8EE-4D7C-AD6D-3CBF5E54ACD3}" type="presOf" srcId="{4405339C-4D1A-43F5-B473-4A712EA529FE}" destId="{7B05260D-376D-4DF7-9AA9-519DA6106BF4}" srcOrd="1" destOrd="0" presId="urn:microsoft.com/office/officeart/2005/8/layout/cycle2"/>
    <dgm:cxn modelId="{6746D6F7-9FD5-428A-AF8B-AB7EF58CB370}" type="presOf" srcId="{047CC76A-EF20-49D9-8575-8BD7D42BEF16}" destId="{1F37D765-F22B-409D-B6FF-239A8A80BBB0}" srcOrd="0" destOrd="0" presId="urn:microsoft.com/office/officeart/2005/8/layout/cycle2"/>
    <dgm:cxn modelId="{8C5A2615-B3BC-4E14-A776-FF0484434503}" type="presParOf" srcId="{7C7CD6C0-4E3A-4FBF-A7E7-34D1E6FF1773}" destId="{D4729271-307F-43DB-82D9-324EC20E57DD}" srcOrd="0" destOrd="0" presId="urn:microsoft.com/office/officeart/2005/8/layout/cycle2"/>
    <dgm:cxn modelId="{84343C0C-49BA-4B96-BA3A-702BAE5E65B9}" type="presParOf" srcId="{7C7CD6C0-4E3A-4FBF-A7E7-34D1E6FF1773}" destId="{47115DED-A874-4A6F-940A-8FECD1B71BD2}" srcOrd="1" destOrd="0" presId="urn:microsoft.com/office/officeart/2005/8/layout/cycle2"/>
    <dgm:cxn modelId="{2E2BA75F-46D5-4BCA-9099-521B4B2F93F0}" type="presParOf" srcId="{47115DED-A874-4A6F-940A-8FECD1B71BD2}" destId="{54081D28-6E04-471F-B662-680D99C56B58}" srcOrd="0" destOrd="0" presId="urn:microsoft.com/office/officeart/2005/8/layout/cycle2"/>
    <dgm:cxn modelId="{6B821AF8-2BF1-452B-8C71-1A78981CBF94}" type="presParOf" srcId="{7C7CD6C0-4E3A-4FBF-A7E7-34D1E6FF1773}" destId="{3C23A4FA-9C5A-4518-AFFF-FCC355F43036}" srcOrd="2" destOrd="0" presId="urn:microsoft.com/office/officeart/2005/8/layout/cycle2"/>
    <dgm:cxn modelId="{B0959B48-53D4-427A-89BA-B7229173FE91}" type="presParOf" srcId="{7C7CD6C0-4E3A-4FBF-A7E7-34D1E6FF1773}" destId="{9D2DE2F3-2246-4AE3-BD01-AE838D76703E}" srcOrd="3" destOrd="0" presId="urn:microsoft.com/office/officeart/2005/8/layout/cycle2"/>
    <dgm:cxn modelId="{D81333A4-4D42-46FB-8826-7C869711883F}" type="presParOf" srcId="{9D2DE2F3-2246-4AE3-BD01-AE838D76703E}" destId="{D6F89A14-74BE-4E3C-9152-DC470BDE16AD}" srcOrd="0" destOrd="0" presId="urn:microsoft.com/office/officeart/2005/8/layout/cycle2"/>
    <dgm:cxn modelId="{C7C81179-0608-441D-9F49-39850AB4AB20}" type="presParOf" srcId="{7C7CD6C0-4E3A-4FBF-A7E7-34D1E6FF1773}" destId="{69123F99-98F5-445F-ABED-450A037C668A}" srcOrd="4" destOrd="0" presId="urn:microsoft.com/office/officeart/2005/8/layout/cycle2"/>
    <dgm:cxn modelId="{355FE8CC-6F59-49EF-B7E6-0A3E03A3BA23}" type="presParOf" srcId="{7C7CD6C0-4E3A-4FBF-A7E7-34D1E6FF1773}" destId="{7A778D16-F333-4FE6-853A-9F1BD034808A}" srcOrd="5" destOrd="0" presId="urn:microsoft.com/office/officeart/2005/8/layout/cycle2"/>
    <dgm:cxn modelId="{5936CF58-4922-413E-9685-02DB8B40A27D}" type="presParOf" srcId="{7A778D16-F333-4FE6-853A-9F1BD034808A}" destId="{54EB181E-6378-4512-960E-9A484E4FB70E}" srcOrd="0" destOrd="0" presId="urn:microsoft.com/office/officeart/2005/8/layout/cycle2"/>
    <dgm:cxn modelId="{EB741498-8BF9-4BDF-B537-B1C82D74409A}" type="presParOf" srcId="{7C7CD6C0-4E3A-4FBF-A7E7-34D1E6FF1773}" destId="{2CCC4579-D912-4EE2-958B-3E09F3BA2105}" srcOrd="6" destOrd="0" presId="urn:microsoft.com/office/officeart/2005/8/layout/cycle2"/>
    <dgm:cxn modelId="{E05399E2-DBDB-43DF-858D-9F2160DA0677}" type="presParOf" srcId="{7C7CD6C0-4E3A-4FBF-A7E7-34D1E6FF1773}" destId="{BB6A5A53-D7C6-446E-B381-873EA6BD59DB}" srcOrd="7" destOrd="0" presId="urn:microsoft.com/office/officeart/2005/8/layout/cycle2"/>
    <dgm:cxn modelId="{4E91E5BA-7E85-4435-8D9C-9B76AD1074D8}" type="presParOf" srcId="{BB6A5A53-D7C6-446E-B381-873EA6BD59DB}" destId="{7B05260D-376D-4DF7-9AA9-519DA6106BF4}" srcOrd="0" destOrd="0" presId="urn:microsoft.com/office/officeart/2005/8/layout/cycle2"/>
    <dgm:cxn modelId="{A4EBAE58-F6D4-47AA-87E2-D4C3BF5D9608}" type="presParOf" srcId="{7C7CD6C0-4E3A-4FBF-A7E7-34D1E6FF1773}" destId="{8D4FCE4C-A6A6-43D3-AF49-342DF6AE1714}" srcOrd="8" destOrd="0" presId="urn:microsoft.com/office/officeart/2005/8/layout/cycle2"/>
    <dgm:cxn modelId="{B964510F-01BA-4593-8BE4-62D5E4D64356}" type="presParOf" srcId="{7C7CD6C0-4E3A-4FBF-A7E7-34D1E6FF1773}" destId="{C80E7A35-0A64-431C-ACD2-FE7A707A0FA9}" srcOrd="9" destOrd="0" presId="urn:microsoft.com/office/officeart/2005/8/layout/cycle2"/>
    <dgm:cxn modelId="{71124645-ADE1-484D-8B4C-8E2444BD1A46}" type="presParOf" srcId="{C80E7A35-0A64-431C-ACD2-FE7A707A0FA9}" destId="{40A3B7CE-95C5-490C-9A45-665F77CD7865}" srcOrd="0" destOrd="0" presId="urn:microsoft.com/office/officeart/2005/8/layout/cycle2"/>
    <dgm:cxn modelId="{42DEE157-A775-48BB-96CE-D68654FF45E6}" type="presParOf" srcId="{7C7CD6C0-4E3A-4FBF-A7E7-34D1E6FF1773}" destId="{1F37D765-F22B-409D-B6FF-239A8A80BBB0}" srcOrd="10" destOrd="0" presId="urn:microsoft.com/office/officeart/2005/8/layout/cycle2"/>
    <dgm:cxn modelId="{8EED44A3-09BF-47C4-9229-8207D8F98A67}" type="presParOf" srcId="{7C7CD6C0-4E3A-4FBF-A7E7-34D1E6FF1773}" destId="{A559C15F-08A5-4E30-A373-EFCFE52BA777}" srcOrd="11" destOrd="0" presId="urn:microsoft.com/office/officeart/2005/8/layout/cycle2"/>
    <dgm:cxn modelId="{B44B22CC-2695-4120-822D-0BDBD403C97B}" type="presParOf" srcId="{A559C15F-08A5-4E30-A373-EFCFE52BA777}" destId="{00E0F698-6839-4A26-9ACB-2CF1BD0C8068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B5E4E4-1917-4D2A-8620-2B1FC6F8D0EE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86EA89-B539-4CC9-AD6D-2969A458E2EA}">
      <dgm:prSet phldrT="[Text]" phldr="0"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Link Interact</a:t>
          </a:r>
        </a:p>
      </dgm:t>
    </dgm:pt>
    <dgm:pt modelId="{AF6223A4-F439-497F-99CF-72394CCA15E0}" type="parTrans" cxnId="{3A6AE3BF-4771-42B2-871F-013978122CBD}">
      <dgm:prSet/>
      <dgm:spPr/>
      <dgm:t>
        <a:bodyPr/>
        <a:lstStyle/>
        <a:p>
          <a:endParaRPr lang="en-US"/>
        </a:p>
      </dgm:t>
    </dgm:pt>
    <dgm:pt modelId="{200221B1-61EB-46AF-B8BC-9249F5ED79B9}" type="sibTrans" cxnId="{3A6AE3BF-4771-42B2-871F-013978122CBD}">
      <dgm:prSet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Read Aloud</a:t>
          </a:r>
        </a:p>
      </dgm:t>
    </dgm:pt>
    <dgm:pt modelId="{93EA4BF2-9102-454C-99E5-E3DB48B86D09}">
      <dgm:prSet phldrT="[Text]" phldr="0"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Media Control</a:t>
          </a:r>
        </a:p>
      </dgm:t>
    </dgm:pt>
    <dgm:pt modelId="{E03C6B7A-C8C6-4F26-8E15-C8ABF4E8A44C}" type="parTrans" cxnId="{71CDE014-0DAA-4457-93DD-8487FAC4D01A}">
      <dgm:prSet/>
      <dgm:spPr/>
      <dgm:t>
        <a:bodyPr/>
        <a:lstStyle/>
        <a:p>
          <a:endParaRPr lang="en-US"/>
        </a:p>
      </dgm:t>
    </dgm:pt>
    <dgm:pt modelId="{69017D95-76BA-439D-A749-D0DEA029F5AD}" type="sibTrans" cxnId="{71CDE014-0DAA-4457-93DD-8487FAC4D01A}">
      <dgm:prSet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Browser Control</a:t>
          </a:r>
        </a:p>
      </dgm:t>
    </dgm:pt>
    <dgm:pt modelId="{5F1BF644-F352-47AF-B1E7-3E9B83EBA1D9}">
      <dgm:prSet phldrT="[Text]" phldr="0" custT="1"/>
      <dgm:spPr/>
      <dgm:t>
        <a:bodyPr/>
        <a:lstStyle/>
        <a:p>
          <a:endParaRPr lang="en-US" sz="1500"/>
        </a:p>
      </dgm:t>
    </dgm:pt>
    <dgm:pt modelId="{AF2447AD-D815-446D-B201-6A7DB471DE7D}" type="parTrans" cxnId="{5829E7B3-2696-4BF2-A0CD-1180DAE1253D}">
      <dgm:prSet/>
      <dgm:spPr/>
      <dgm:t>
        <a:bodyPr/>
        <a:lstStyle/>
        <a:p>
          <a:endParaRPr lang="en-US"/>
        </a:p>
      </dgm:t>
    </dgm:pt>
    <dgm:pt modelId="{7E38EE03-6989-4DC0-B346-BA0B5BBE530B}" type="sibTrans" cxnId="{5829E7B3-2696-4BF2-A0CD-1180DAE1253D}">
      <dgm:prSet/>
      <dgm:spPr/>
      <dgm:t>
        <a:bodyPr/>
        <a:lstStyle/>
        <a:p>
          <a:endParaRPr lang="en-US"/>
        </a:p>
      </dgm:t>
    </dgm:pt>
    <dgm:pt modelId="{470CCE11-3FBF-43D4-B743-BE7779261DA2}">
      <dgm:prSet phldrT="[Text]" phldr="0"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Tab Manage-ment</a:t>
          </a:r>
        </a:p>
      </dgm:t>
    </dgm:pt>
    <dgm:pt modelId="{A6AFA50F-C107-4432-A6FC-AE84AB53578B}" type="parTrans" cxnId="{7B1C1E8B-9668-45BC-8A82-686545490D3E}">
      <dgm:prSet/>
      <dgm:spPr/>
      <dgm:t>
        <a:bodyPr/>
        <a:lstStyle/>
        <a:p>
          <a:endParaRPr lang="en-US"/>
        </a:p>
      </dgm:t>
    </dgm:pt>
    <dgm:pt modelId="{B6B7D20B-42EC-4535-BA06-1466F212DBF4}" type="sibTrans" cxnId="{7B1C1E8B-9668-45BC-8A82-686545490D3E}">
      <dgm:prSet custT="1"/>
      <dgm:spPr/>
      <dgm:t>
        <a:bodyPr/>
        <a:lstStyle/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Inline Search </a:t>
          </a:r>
        </a:p>
      </dgm:t>
    </dgm:pt>
    <dgm:pt modelId="{D9B42474-3A8F-4443-9534-A058F735F0C8}">
      <dgm:prSet custT="1"/>
      <dgm:spPr/>
      <dgm:t>
        <a:bodyPr/>
        <a:lstStyle/>
        <a:p>
          <a:r>
            <a:rPr lang="en-US" sz="1600"/>
            <a:t>Form Fill Up</a:t>
          </a:r>
        </a:p>
      </dgm:t>
    </dgm:pt>
    <dgm:pt modelId="{AEE7526A-65C0-4212-9BB2-997326218864}" type="parTrans" cxnId="{36E2BE82-B607-492A-ACE8-735504061CBD}">
      <dgm:prSet/>
      <dgm:spPr/>
      <dgm:t>
        <a:bodyPr/>
        <a:lstStyle/>
        <a:p>
          <a:endParaRPr lang="en-US"/>
        </a:p>
      </dgm:t>
    </dgm:pt>
    <dgm:pt modelId="{151DD628-6261-4FEB-94D3-56DC808AE654}" type="sibTrans" cxnId="{36E2BE82-B607-492A-ACE8-735504061CBD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Input Processing</a:t>
          </a:r>
        </a:p>
      </dgm:t>
    </dgm:pt>
    <dgm:pt modelId="{616FAE0B-B7CD-48A0-ADFC-131CCC7D67CA}" type="pres">
      <dgm:prSet presAssocID="{D8B5E4E4-1917-4D2A-8620-2B1FC6F8D0EE}" presName="Name0" presStyleCnt="0">
        <dgm:presLayoutVars>
          <dgm:chMax/>
          <dgm:chPref/>
          <dgm:dir/>
          <dgm:animLvl val="lvl"/>
        </dgm:presLayoutVars>
      </dgm:prSet>
      <dgm:spPr/>
    </dgm:pt>
    <dgm:pt modelId="{63C6B504-1F31-429D-B57B-3E41C362B798}" type="pres">
      <dgm:prSet presAssocID="{C786EA89-B539-4CC9-AD6D-2969A458E2EA}" presName="composite" presStyleCnt="0"/>
      <dgm:spPr/>
    </dgm:pt>
    <dgm:pt modelId="{E718912D-5D24-4153-8DBE-65D296D1D932}" type="pres">
      <dgm:prSet presAssocID="{C786EA89-B539-4CC9-AD6D-2969A458E2EA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118C083E-B00A-45BA-BA08-118E03DB5F39}" type="pres">
      <dgm:prSet presAssocID="{C786EA89-B539-4CC9-AD6D-2969A458E2EA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2E72173-F078-4594-A4F3-F863177DDD7F}" type="pres">
      <dgm:prSet presAssocID="{C786EA89-B539-4CC9-AD6D-2969A458E2EA}" presName="BalanceSpacing" presStyleCnt="0"/>
      <dgm:spPr/>
    </dgm:pt>
    <dgm:pt modelId="{7CAF102F-9A12-48EF-8F4D-31BFEED98D58}" type="pres">
      <dgm:prSet presAssocID="{C786EA89-B539-4CC9-AD6D-2969A458E2EA}" presName="BalanceSpacing1" presStyleCnt="0"/>
      <dgm:spPr/>
    </dgm:pt>
    <dgm:pt modelId="{1B06A8BA-E39D-428F-9937-23457F67948B}" type="pres">
      <dgm:prSet presAssocID="{200221B1-61EB-46AF-B8BC-9249F5ED79B9}" presName="Accent1Text" presStyleLbl="node1" presStyleIdx="1" presStyleCnt="8"/>
      <dgm:spPr/>
    </dgm:pt>
    <dgm:pt modelId="{076B8281-4FE3-4C2D-BCAD-5D6650DA56CD}" type="pres">
      <dgm:prSet presAssocID="{200221B1-61EB-46AF-B8BC-9249F5ED79B9}" presName="spaceBetweenRectangles" presStyleCnt="0"/>
      <dgm:spPr/>
    </dgm:pt>
    <dgm:pt modelId="{C0B87626-60E1-4483-90C3-310CF723AAB4}" type="pres">
      <dgm:prSet presAssocID="{D9B42474-3A8F-4443-9534-A058F735F0C8}" presName="composite" presStyleCnt="0"/>
      <dgm:spPr/>
    </dgm:pt>
    <dgm:pt modelId="{11147214-047B-4B81-AB09-719D992C48E0}" type="pres">
      <dgm:prSet presAssocID="{D9B42474-3A8F-4443-9534-A058F735F0C8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023F67F4-23A3-482A-A68E-92AE42CA03D4}" type="pres">
      <dgm:prSet presAssocID="{D9B42474-3A8F-4443-9534-A058F735F0C8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34BD3F7C-7514-43CB-BA6B-B441A874D6F0}" type="pres">
      <dgm:prSet presAssocID="{D9B42474-3A8F-4443-9534-A058F735F0C8}" presName="BalanceSpacing" presStyleCnt="0"/>
      <dgm:spPr/>
    </dgm:pt>
    <dgm:pt modelId="{FE894F96-70F6-42F6-9DB4-5580723802C1}" type="pres">
      <dgm:prSet presAssocID="{D9B42474-3A8F-4443-9534-A058F735F0C8}" presName="BalanceSpacing1" presStyleCnt="0"/>
      <dgm:spPr/>
    </dgm:pt>
    <dgm:pt modelId="{896CC620-A22D-455C-910F-D956F045E420}" type="pres">
      <dgm:prSet presAssocID="{151DD628-6261-4FEB-94D3-56DC808AE654}" presName="Accent1Text" presStyleLbl="node1" presStyleIdx="3" presStyleCnt="8"/>
      <dgm:spPr/>
    </dgm:pt>
    <dgm:pt modelId="{7971F3BF-DE6F-4D4C-AC36-ADFE6538E035}" type="pres">
      <dgm:prSet presAssocID="{151DD628-6261-4FEB-94D3-56DC808AE654}" presName="spaceBetweenRectangles" presStyleCnt="0"/>
      <dgm:spPr/>
    </dgm:pt>
    <dgm:pt modelId="{690BFE11-64F7-43E4-AAEC-23652ABCF9E1}" type="pres">
      <dgm:prSet presAssocID="{93EA4BF2-9102-454C-99E5-E3DB48B86D09}" presName="composite" presStyleCnt="0"/>
      <dgm:spPr/>
    </dgm:pt>
    <dgm:pt modelId="{1EC654F8-1FF1-47E6-B3D0-ECADB8660B75}" type="pres">
      <dgm:prSet presAssocID="{93EA4BF2-9102-454C-99E5-E3DB48B86D09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4194F60B-B6BF-486C-B468-E74C9FC3C656}" type="pres">
      <dgm:prSet presAssocID="{93EA4BF2-9102-454C-99E5-E3DB48B86D09}" presName="Childtext1" presStyleLbl="revTx" presStyleIdx="2" presStyleCnt="4" custLinFactX="-45909" custLinFactNeighborX="-100000" custLinFactNeighborY="-32684">
        <dgm:presLayoutVars>
          <dgm:chMax val="0"/>
          <dgm:chPref val="0"/>
          <dgm:bulletEnabled val="1"/>
        </dgm:presLayoutVars>
      </dgm:prSet>
      <dgm:spPr/>
    </dgm:pt>
    <dgm:pt modelId="{6673B989-51BA-4B58-B5C8-50D7145B5FD8}" type="pres">
      <dgm:prSet presAssocID="{93EA4BF2-9102-454C-99E5-E3DB48B86D09}" presName="BalanceSpacing" presStyleCnt="0"/>
      <dgm:spPr/>
    </dgm:pt>
    <dgm:pt modelId="{179270AC-254A-4577-A0C8-29DF7DDE51F2}" type="pres">
      <dgm:prSet presAssocID="{93EA4BF2-9102-454C-99E5-E3DB48B86D09}" presName="BalanceSpacing1" presStyleCnt="0"/>
      <dgm:spPr/>
    </dgm:pt>
    <dgm:pt modelId="{F41B4E4C-24D6-4B07-86F1-9DAC3C12680D}" type="pres">
      <dgm:prSet presAssocID="{69017D95-76BA-439D-A749-D0DEA029F5AD}" presName="Accent1Text" presStyleLbl="node1" presStyleIdx="5" presStyleCnt="8"/>
      <dgm:spPr/>
    </dgm:pt>
    <dgm:pt modelId="{44B24DAF-5F40-4BEC-8FB5-34430E84DECD}" type="pres">
      <dgm:prSet presAssocID="{69017D95-76BA-439D-A749-D0DEA029F5AD}" presName="spaceBetweenRectangles" presStyleCnt="0"/>
      <dgm:spPr/>
    </dgm:pt>
    <dgm:pt modelId="{926B2BDC-7A25-4689-B641-6F0D0E098AD5}" type="pres">
      <dgm:prSet presAssocID="{470CCE11-3FBF-43D4-B743-BE7779261DA2}" presName="composite" presStyleCnt="0"/>
      <dgm:spPr/>
    </dgm:pt>
    <dgm:pt modelId="{6F402925-D73E-462F-9633-F2652F96DAFE}" type="pres">
      <dgm:prSet presAssocID="{470CCE11-3FBF-43D4-B743-BE7779261DA2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E15DD6D3-EAD4-489A-9A9A-BDFA34D6C472}" type="pres">
      <dgm:prSet presAssocID="{470CCE11-3FBF-43D4-B743-BE7779261DA2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4075851A-D02D-4D95-92E1-CB214B077D89}" type="pres">
      <dgm:prSet presAssocID="{470CCE11-3FBF-43D4-B743-BE7779261DA2}" presName="BalanceSpacing" presStyleCnt="0"/>
      <dgm:spPr/>
    </dgm:pt>
    <dgm:pt modelId="{0E4EB604-45A3-4E4F-BC40-82CA7B81BA9C}" type="pres">
      <dgm:prSet presAssocID="{470CCE11-3FBF-43D4-B743-BE7779261DA2}" presName="BalanceSpacing1" presStyleCnt="0"/>
      <dgm:spPr/>
    </dgm:pt>
    <dgm:pt modelId="{8DE54879-0DD5-4EBE-9AA0-CCBD84443F39}" type="pres">
      <dgm:prSet presAssocID="{B6B7D20B-42EC-4535-BA06-1466F212DBF4}" presName="Accent1Text" presStyleLbl="node1" presStyleIdx="7" presStyleCnt="8"/>
      <dgm:spPr/>
    </dgm:pt>
  </dgm:ptLst>
  <dgm:cxnLst>
    <dgm:cxn modelId="{71CDE014-0DAA-4457-93DD-8487FAC4D01A}" srcId="{D8B5E4E4-1917-4D2A-8620-2B1FC6F8D0EE}" destId="{93EA4BF2-9102-454C-99E5-E3DB48B86D09}" srcOrd="2" destOrd="0" parTransId="{E03C6B7A-C8C6-4F26-8E15-C8ABF4E8A44C}" sibTransId="{69017D95-76BA-439D-A749-D0DEA029F5AD}"/>
    <dgm:cxn modelId="{6509BD2D-AD95-4484-BB05-9AF1E9D2283B}" type="presOf" srcId="{200221B1-61EB-46AF-B8BC-9249F5ED79B9}" destId="{1B06A8BA-E39D-428F-9937-23457F67948B}" srcOrd="0" destOrd="0" presId="urn:microsoft.com/office/officeart/2008/layout/AlternatingHexagons"/>
    <dgm:cxn modelId="{89052B39-4A17-4EEB-A751-173DF784C4D9}" type="presOf" srcId="{D9B42474-3A8F-4443-9534-A058F735F0C8}" destId="{11147214-047B-4B81-AB09-719D992C48E0}" srcOrd="0" destOrd="0" presId="urn:microsoft.com/office/officeart/2008/layout/AlternatingHexagons"/>
    <dgm:cxn modelId="{157E483A-7E08-4FE5-9C26-B101E1410431}" type="presOf" srcId="{93EA4BF2-9102-454C-99E5-E3DB48B86D09}" destId="{1EC654F8-1FF1-47E6-B3D0-ECADB8660B75}" srcOrd="0" destOrd="0" presId="urn:microsoft.com/office/officeart/2008/layout/AlternatingHexagons"/>
    <dgm:cxn modelId="{6CB4183B-91D4-406A-853E-23F949A80559}" type="presOf" srcId="{C786EA89-B539-4CC9-AD6D-2969A458E2EA}" destId="{E718912D-5D24-4153-8DBE-65D296D1D932}" srcOrd="0" destOrd="0" presId="urn:microsoft.com/office/officeart/2008/layout/AlternatingHexagons"/>
    <dgm:cxn modelId="{F2222572-2F6E-4352-B1DB-C3566C31C665}" type="presOf" srcId="{B6B7D20B-42EC-4535-BA06-1466F212DBF4}" destId="{8DE54879-0DD5-4EBE-9AA0-CCBD84443F39}" srcOrd="0" destOrd="0" presId="urn:microsoft.com/office/officeart/2008/layout/AlternatingHexagons"/>
    <dgm:cxn modelId="{1126FF57-EDB9-4B2D-9535-3E1F7E658225}" type="presOf" srcId="{D8B5E4E4-1917-4D2A-8620-2B1FC6F8D0EE}" destId="{616FAE0B-B7CD-48A0-ADFC-131CCC7D67CA}" srcOrd="0" destOrd="0" presId="urn:microsoft.com/office/officeart/2008/layout/AlternatingHexagons"/>
    <dgm:cxn modelId="{36E2BE82-B607-492A-ACE8-735504061CBD}" srcId="{D8B5E4E4-1917-4D2A-8620-2B1FC6F8D0EE}" destId="{D9B42474-3A8F-4443-9534-A058F735F0C8}" srcOrd="1" destOrd="0" parTransId="{AEE7526A-65C0-4212-9BB2-997326218864}" sibTransId="{151DD628-6261-4FEB-94D3-56DC808AE654}"/>
    <dgm:cxn modelId="{EB0A3B84-E111-4BBC-BDFA-1DE38DE55C6E}" type="presOf" srcId="{470CCE11-3FBF-43D4-B743-BE7779261DA2}" destId="{6F402925-D73E-462F-9633-F2652F96DAFE}" srcOrd="0" destOrd="0" presId="urn:microsoft.com/office/officeart/2008/layout/AlternatingHexagons"/>
    <dgm:cxn modelId="{7B1C1E8B-9668-45BC-8A82-686545490D3E}" srcId="{D8B5E4E4-1917-4D2A-8620-2B1FC6F8D0EE}" destId="{470CCE11-3FBF-43D4-B743-BE7779261DA2}" srcOrd="3" destOrd="0" parTransId="{A6AFA50F-C107-4432-A6FC-AE84AB53578B}" sibTransId="{B6B7D20B-42EC-4535-BA06-1466F212DBF4}"/>
    <dgm:cxn modelId="{E6D9EE8C-7ACE-4AC3-BEA8-C3B3EB04C9FD}" type="presOf" srcId="{69017D95-76BA-439D-A749-D0DEA029F5AD}" destId="{F41B4E4C-24D6-4B07-86F1-9DAC3C12680D}" srcOrd="0" destOrd="0" presId="urn:microsoft.com/office/officeart/2008/layout/AlternatingHexagons"/>
    <dgm:cxn modelId="{5829E7B3-2696-4BF2-A0CD-1180DAE1253D}" srcId="{93EA4BF2-9102-454C-99E5-E3DB48B86D09}" destId="{5F1BF644-F352-47AF-B1E7-3E9B83EBA1D9}" srcOrd="0" destOrd="0" parTransId="{AF2447AD-D815-446D-B201-6A7DB471DE7D}" sibTransId="{7E38EE03-6989-4DC0-B346-BA0B5BBE530B}"/>
    <dgm:cxn modelId="{3A6AE3BF-4771-42B2-871F-013978122CBD}" srcId="{D8B5E4E4-1917-4D2A-8620-2B1FC6F8D0EE}" destId="{C786EA89-B539-4CC9-AD6D-2969A458E2EA}" srcOrd="0" destOrd="0" parTransId="{AF6223A4-F439-497F-99CF-72394CCA15E0}" sibTransId="{200221B1-61EB-46AF-B8BC-9249F5ED79B9}"/>
    <dgm:cxn modelId="{45F3ACCE-0956-4073-B19E-7F5669A4C27C}" type="presOf" srcId="{5F1BF644-F352-47AF-B1E7-3E9B83EBA1D9}" destId="{4194F60B-B6BF-486C-B468-E74C9FC3C656}" srcOrd="0" destOrd="0" presId="urn:microsoft.com/office/officeart/2008/layout/AlternatingHexagons"/>
    <dgm:cxn modelId="{1E8D9CED-EA7E-47E0-899E-11F466DACE1D}" type="presOf" srcId="{151DD628-6261-4FEB-94D3-56DC808AE654}" destId="{896CC620-A22D-455C-910F-D956F045E420}" srcOrd="0" destOrd="0" presId="urn:microsoft.com/office/officeart/2008/layout/AlternatingHexagons"/>
    <dgm:cxn modelId="{FA39B925-0353-46D5-9EDC-14E4E2187A78}" type="presParOf" srcId="{616FAE0B-B7CD-48A0-ADFC-131CCC7D67CA}" destId="{63C6B504-1F31-429D-B57B-3E41C362B798}" srcOrd="0" destOrd="0" presId="urn:microsoft.com/office/officeart/2008/layout/AlternatingHexagons"/>
    <dgm:cxn modelId="{0CF71DB2-E7C3-4DDA-BA5E-C6EB7D2D74E4}" type="presParOf" srcId="{63C6B504-1F31-429D-B57B-3E41C362B798}" destId="{E718912D-5D24-4153-8DBE-65D296D1D932}" srcOrd="0" destOrd="0" presId="urn:microsoft.com/office/officeart/2008/layout/AlternatingHexagons"/>
    <dgm:cxn modelId="{D097B8E6-2B17-40F0-96E3-35E9D4D849F5}" type="presParOf" srcId="{63C6B504-1F31-429D-B57B-3E41C362B798}" destId="{118C083E-B00A-45BA-BA08-118E03DB5F39}" srcOrd="1" destOrd="0" presId="urn:microsoft.com/office/officeart/2008/layout/AlternatingHexagons"/>
    <dgm:cxn modelId="{2DF01B84-75BC-4945-9A57-ED2294E9714E}" type="presParOf" srcId="{63C6B504-1F31-429D-B57B-3E41C362B798}" destId="{A2E72173-F078-4594-A4F3-F863177DDD7F}" srcOrd="2" destOrd="0" presId="urn:microsoft.com/office/officeart/2008/layout/AlternatingHexagons"/>
    <dgm:cxn modelId="{320F020F-6C47-40B4-8A16-4E263A25D311}" type="presParOf" srcId="{63C6B504-1F31-429D-B57B-3E41C362B798}" destId="{7CAF102F-9A12-48EF-8F4D-31BFEED98D58}" srcOrd="3" destOrd="0" presId="urn:microsoft.com/office/officeart/2008/layout/AlternatingHexagons"/>
    <dgm:cxn modelId="{648CAD69-44BE-4507-8070-B1F24CB958DD}" type="presParOf" srcId="{63C6B504-1F31-429D-B57B-3E41C362B798}" destId="{1B06A8BA-E39D-428F-9937-23457F67948B}" srcOrd="4" destOrd="0" presId="urn:microsoft.com/office/officeart/2008/layout/AlternatingHexagons"/>
    <dgm:cxn modelId="{9A74DC49-41B7-4325-841A-A6873B94630B}" type="presParOf" srcId="{616FAE0B-B7CD-48A0-ADFC-131CCC7D67CA}" destId="{076B8281-4FE3-4C2D-BCAD-5D6650DA56CD}" srcOrd="1" destOrd="0" presId="urn:microsoft.com/office/officeart/2008/layout/AlternatingHexagons"/>
    <dgm:cxn modelId="{2950DD6B-C360-48DC-A123-39E629ABB667}" type="presParOf" srcId="{616FAE0B-B7CD-48A0-ADFC-131CCC7D67CA}" destId="{C0B87626-60E1-4483-90C3-310CF723AAB4}" srcOrd="2" destOrd="0" presId="urn:microsoft.com/office/officeart/2008/layout/AlternatingHexagons"/>
    <dgm:cxn modelId="{D8C91900-88F1-4C7C-BCC2-C86879D6B9B3}" type="presParOf" srcId="{C0B87626-60E1-4483-90C3-310CF723AAB4}" destId="{11147214-047B-4B81-AB09-719D992C48E0}" srcOrd="0" destOrd="0" presId="urn:microsoft.com/office/officeart/2008/layout/AlternatingHexagons"/>
    <dgm:cxn modelId="{97A7A94B-2153-4226-90E6-2273719CBD2B}" type="presParOf" srcId="{C0B87626-60E1-4483-90C3-310CF723AAB4}" destId="{023F67F4-23A3-482A-A68E-92AE42CA03D4}" srcOrd="1" destOrd="0" presId="urn:microsoft.com/office/officeart/2008/layout/AlternatingHexagons"/>
    <dgm:cxn modelId="{00B7A27F-E36C-405E-8510-8CE359CDD1AB}" type="presParOf" srcId="{C0B87626-60E1-4483-90C3-310CF723AAB4}" destId="{34BD3F7C-7514-43CB-BA6B-B441A874D6F0}" srcOrd="2" destOrd="0" presId="urn:microsoft.com/office/officeart/2008/layout/AlternatingHexagons"/>
    <dgm:cxn modelId="{8CBFFECF-1443-416C-8916-3AB9E7055ED4}" type="presParOf" srcId="{C0B87626-60E1-4483-90C3-310CF723AAB4}" destId="{FE894F96-70F6-42F6-9DB4-5580723802C1}" srcOrd="3" destOrd="0" presId="urn:microsoft.com/office/officeart/2008/layout/AlternatingHexagons"/>
    <dgm:cxn modelId="{F6ACE12E-39E4-450E-98E6-8977693A471B}" type="presParOf" srcId="{C0B87626-60E1-4483-90C3-310CF723AAB4}" destId="{896CC620-A22D-455C-910F-D956F045E420}" srcOrd="4" destOrd="0" presId="urn:microsoft.com/office/officeart/2008/layout/AlternatingHexagons"/>
    <dgm:cxn modelId="{B868B33D-3F17-45AD-A7E8-EE0E10621AC9}" type="presParOf" srcId="{616FAE0B-B7CD-48A0-ADFC-131CCC7D67CA}" destId="{7971F3BF-DE6F-4D4C-AC36-ADFE6538E035}" srcOrd="3" destOrd="0" presId="urn:microsoft.com/office/officeart/2008/layout/AlternatingHexagons"/>
    <dgm:cxn modelId="{FB630DA6-AC97-4B8B-B6A8-689787EF5105}" type="presParOf" srcId="{616FAE0B-B7CD-48A0-ADFC-131CCC7D67CA}" destId="{690BFE11-64F7-43E4-AAEC-23652ABCF9E1}" srcOrd="4" destOrd="0" presId="urn:microsoft.com/office/officeart/2008/layout/AlternatingHexagons"/>
    <dgm:cxn modelId="{C54D199A-005F-445F-ACA2-CE1FEB2F0A06}" type="presParOf" srcId="{690BFE11-64F7-43E4-AAEC-23652ABCF9E1}" destId="{1EC654F8-1FF1-47E6-B3D0-ECADB8660B75}" srcOrd="0" destOrd="0" presId="urn:microsoft.com/office/officeart/2008/layout/AlternatingHexagons"/>
    <dgm:cxn modelId="{A3F6ACCE-F3EB-4EB8-9EB7-66CFBE401C5F}" type="presParOf" srcId="{690BFE11-64F7-43E4-AAEC-23652ABCF9E1}" destId="{4194F60B-B6BF-486C-B468-E74C9FC3C656}" srcOrd="1" destOrd="0" presId="urn:microsoft.com/office/officeart/2008/layout/AlternatingHexagons"/>
    <dgm:cxn modelId="{558C42B6-BCB6-4D12-821D-D264EDBF48C3}" type="presParOf" srcId="{690BFE11-64F7-43E4-AAEC-23652ABCF9E1}" destId="{6673B989-51BA-4B58-B5C8-50D7145B5FD8}" srcOrd="2" destOrd="0" presId="urn:microsoft.com/office/officeart/2008/layout/AlternatingHexagons"/>
    <dgm:cxn modelId="{0A45F94A-D76A-4334-B426-A5E0468A9F4B}" type="presParOf" srcId="{690BFE11-64F7-43E4-AAEC-23652ABCF9E1}" destId="{179270AC-254A-4577-A0C8-29DF7DDE51F2}" srcOrd="3" destOrd="0" presId="urn:microsoft.com/office/officeart/2008/layout/AlternatingHexagons"/>
    <dgm:cxn modelId="{B29DA8BB-5B0E-4E6A-ABAF-BF7329E86F19}" type="presParOf" srcId="{690BFE11-64F7-43E4-AAEC-23652ABCF9E1}" destId="{F41B4E4C-24D6-4B07-86F1-9DAC3C12680D}" srcOrd="4" destOrd="0" presId="urn:microsoft.com/office/officeart/2008/layout/AlternatingHexagons"/>
    <dgm:cxn modelId="{23D148D3-2146-4BBA-8A18-289E91EED700}" type="presParOf" srcId="{616FAE0B-B7CD-48A0-ADFC-131CCC7D67CA}" destId="{44B24DAF-5F40-4BEC-8FB5-34430E84DECD}" srcOrd="5" destOrd="0" presId="urn:microsoft.com/office/officeart/2008/layout/AlternatingHexagons"/>
    <dgm:cxn modelId="{B396CEF0-3E52-45B2-9432-8FD2918AB14C}" type="presParOf" srcId="{616FAE0B-B7CD-48A0-ADFC-131CCC7D67CA}" destId="{926B2BDC-7A25-4689-B641-6F0D0E098AD5}" srcOrd="6" destOrd="0" presId="urn:microsoft.com/office/officeart/2008/layout/AlternatingHexagons"/>
    <dgm:cxn modelId="{F771E9B5-C5BA-44A4-8D10-DBE8DEF62646}" type="presParOf" srcId="{926B2BDC-7A25-4689-B641-6F0D0E098AD5}" destId="{6F402925-D73E-462F-9633-F2652F96DAFE}" srcOrd="0" destOrd="0" presId="urn:microsoft.com/office/officeart/2008/layout/AlternatingHexagons"/>
    <dgm:cxn modelId="{028A0CAD-9B83-4B76-A03F-89434B3EE3E2}" type="presParOf" srcId="{926B2BDC-7A25-4689-B641-6F0D0E098AD5}" destId="{E15DD6D3-EAD4-489A-9A9A-BDFA34D6C472}" srcOrd="1" destOrd="0" presId="urn:microsoft.com/office/officeart/2008/layout/AlternatingHexagons"/>
    <dgm:cxn modelId="{F86E07B0-3830-40EF-B907-9AB4BB31446E}" type="presParOf" srcId="{926B2BDC-7A25-4689-B641-6F0D0E098AD5}" destId="{4075851A-D02D-4D95-92E1-CB214B077D89}" srcOrd="2" destOrd="0" presId="urn:microsoft.com/office/officeart/2008/layout/AlternatingHexagons"/>
    <dgm:cxn modelId="{C8E012E1-C2EA-44FD-A33B-75066C8950C8}" type="presParOf" srcId="{926B2BDC-7A25-4689-B641-6F0D0E098AD5}" destId="{0E4EB604-45A3-4E4F-BC40-82CA7B81BA9C}" srcOrd="3" destOrd="0" presId="urn:microsoft.com/office/officeart/2008/layout/AlternatingHexagons"/>
    <dgm:cxn modelId="{88C2E5A9-2876-4E93-9BB8-DF3624BDCEB7}" type="presParOf" srcId="{926B2BDC-7A25-4689-B641-6F0D0E098AD5}" destId="{8DE54879-0DD5-4EBE-9AA0-CCBD84443F3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729271-307F-43DB-82D9-324EC20E57DD}">
      <dsp:nvSpPr>
        <dsp:cNvPr id="0" name=""/>
        <dsp:cNvSpPr/>
      </dsp:nvSpPr>
      <dsp:spPr>
        <a:xfrm>
          <a:off x="3415461" y="643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User</a:t>
          </a:r>
        </a:p>
      </dsp:txBody>
      <dsp:txXfrm>
        <a:off x="3613653" y="198835"/>
        <a:ext cx="956959" cy="956959"/>
      </dsp:txXfrm>
    </dsp:sp>
    <dsp:sp modelId="{47115DED-A874-4A6F-940A-8FECD1B71BD2}">
      <dsp:nvSpPr>
        <dsp:cNvPr id="0" name=""/>
        <dsp:cNvSpPr/>
      </dsp:nvSpPr>
      <dsp:spPr>
        <a:xfrm rot="1824068">
          <a:off x="4776088" y="951973"/>
          <a:ext cx="346813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4783241" y="1016998"/>
        <a:ext cx="242769" cy="274051"/>
      </dsp:txXfrm>
    </dsp:sp>
    <dsp:sp modelId="{3C23A4FA-9C5A-4518-AFFF-FCC355F43036}">
      <dsp:nvSpPr>
        <dsp:cNvPr id="0" name=""/>
        <dsp:cNvSpPr/>
      </dsp:nvSpPr>
      <dsp:spPr>
        <a:xfrm>
          <a:off x="5147117" y="1016646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Voice Capture</a:t>
          </a:r>
        </a:p>
      </dsp:txBody>
      <dsp:txXfrm>
        <a:off x="5345309" y="1214838"/>
        <a:ext cx="956959" cy="956959"/>
      </dsp:txXfrm>
    </dsp:sp>
    <dsp:sp modelId="{9D2DE2F3-2246-4AE3-BD01-AE838D76703E}">
      <dsp:nvSpPr>
        <dsp:cNvPr id="0" name=""/>
        <dsp:cNvSpPr/>
      </dsp:nvSpPr>
      <dsp:spPr>
        <a:xfrm rot="5400000">
          <a:off x="5643937" y="2470776"/>
          <a:ext cx="359703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5697893" y="2508172"/>
        <a:ext cx="251792" cy="274051"/>
      </dsp:txXfrm>
    </dsp:sp>
    <dsp:sp modelId="{69123F99-98F5-445F-ABED-450A037C668A}">
      <dsp:nvSpPr>
        <dsp:cNvPr id="0" name=""/>
        <dsp:cNvSpPr/>
      </dsp:nvSpPr>
      <dsp:spPr>
        <a:xfrm>
          <a:off x="5147117" y="3048676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Speeh Recogniton</a:t>
          </a:r>
        </a:p>
      </dsp:txBody>
      <dsp:txXfrm>
        <a:off x="5345309" y="3246868"/>
        <a:ext cx="956959" cy="956959"/>
      </dsp:txXfrm>
    </dsp:sp>
    <dsp:sp modelId="{7A778D16-F333-4FE6-853A-9F1BD034808A}">
      <dsp:nvSpPr>
        <dsp:cNvPr id="0" name=""/>
        <dsp:cNvSpPr/>
      </dsp:nvSpPr>
      <dsp:spPr>
        <a:xfrm rot="9000000">
          <a:off x="4772859" y="3999888"/>
          <a:ext cx="359703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4873541" y="4064261"/>
        <a:ext cx="251792" cy="274051"/>
      </dsp:txXfrm>
    </dsp:sp>
    <dsp:sp modelId="{2CCC4579-D912-4EE2-958B-3E09F3BA2105}">
      <dsp:nvSpPr>
        <dsp:cNvPr id="0" name=""/>
        <dsp:cNvSpPr/>
      </dsp:nvSpPr>
      <dsp:spPr>
        <a:xfrm>
          <a:off x="3387328" y="4064691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Intent Processing</a:t>
          </a:r>
        </a:p>
      </dsp:txBody>
      <dsp:txXfrm>
        <a:off x="3585520" y="4262883"/>
        <a:ext cx="956959" cy="956959"/>
      </dsp:txXfrm>
    </dsp:sp>
    <dsp:sp modelId="{BB6A5A53-D7C6-446E-B381-873EA6BD59DB}">
      <dsp:nvSpPr>
        <dsp:cNvPr id="0" name=""/>
        <dsp:cNvSpPr/>
      </dsp:nvSpPr>
      <dsp:spPr>
        <a:xfrm rot="12600000">
          <a:off x="3013070" y="4010069"/>
          <a:ext cx="359703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3113752" y="4128398"/>
        <a:ext cx="251792" cy="274051"/>
      </dsp:txXfrm>
    </dsp:sp>
    <dsp:sp modelId="{8D4FCE4C-A6A6-43D3-AF49-342DF6AE1714}">
      <dsp:nvSpPr>
        <dsp:cNvPr id="0" name=""/>
        <dsp:cNvSpPr/>
      </dsp:nvSpPr>
      <dsp:spPr>
        <a:xfrm>
          <a:off x="1627538" y="3048676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Action Execution</a:t>
          </a:r>
        </a:p>
      </dsp:txBody>
      <dsp:txXfrm>
        <a:off x="1825730" y="3246868"/>
        <a:ext cx="956959" cy="956959"/>
      </dsp:txXfrm>
    </dsp:sp>
    <dsp:sp modelId="{C80E7A35-0A64-431C-ACD2-FE7A707A0FA9}">
      <dsp:nvSpPr>
        <dsp:cNvPr id="0" name=""/>
        <dsp:cNvSpPr/>
      </dsp:nvSpPr>
      <dsp:spPr>
        <a:xfrm rot="16200000">
          <a:off x="2124359" y="2491137"/>
          <a:ext cx="359703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2178315" y="2636444"/>
        <a:ext cx="251792" cy="274051"/>
      </dsp:txXfrm>
    </dsp:sp>
    <dsp:sp modelId="{1F37D765-F22B-409D-B6FF-239A8A80BBB0}">
      <dsp:nvSpPr>
        <dsp:cNvPr id="0" name=""/>
        <dsp:cNvSpPr/>
      </dsp:nvSpPr>
      <dsp:spPr>
        <a:xfrm>
          <a:off x="1627538" y="1016646"/>
          <a:ext cx="1353343" cy="135334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Browser Feedback</a:t>
          </a:r>
        </a:p>
      </dsp:txBody>
      <dsp:txXfrm>
        <a:off x="1825730" y="1214838"/>
        <a:ext cx="956959" cy="956959"/>
      </dsp:txXfrm>
    </dsp:sp>
    <dsp:sp modelId="{A559C15F-08A5-4E30-A373-EFCFE52BA777}">
      <dsp:nvSpPr>
        <dsp:cNvPr id="0" name=""/>
        <dsp:cNvSpPr/>
      </dsp:nvSpPr>
      <dsp:spPr>
        <a:xfrm rot="19823532">
          <a:off x="3002683" y="962151"/>
          <a:ext cx="372638" cy="4567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009981" y="1081118"/>
        <a:ext cx="260847" cy="2740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18912D-5D24-4153-8DBE-65D296D1D932}">
      <dsp:nvSpPr>
        <dsp:cNvPr id="0" name=""/>
        <dsp:cNvSpPr/>
      </dsp:nvSpPr>
      <dsp:spPr>
        <a:xfrm rot="5400000">
          <a:off x="3640753" y="103023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Link Interact</a:t>
          </a:r>
        </a:p>
      </dsp:txBody>
      <dsp:txXfrm rot="-5400000">
        <a:off x="3946782" y="241614"/>
        <a:ext cx="913704" cy="1050233"/>
      </dsp:txXfrm>
    </dsp:sp>
    <dsp:sp modelId="{118C083E-B00A-45BA-BA08-118E03DB5F39}">
      <dsp:nvSpPr>
        <dsp:cNvPr id="0" name=""/>
        <dsp:cNvSpPr/>
      </dsp:nvSpPr>
      <dsp:spPr>
        <a:xfrm>
          <a:off x="5107622" y="309001"/>
          <a:ext cx="1702752" cy="915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6A8BA-E39D-428F-9937-23457F67948B}">
      <dsp:nvSpPr>
        <dsp:cNvPr id="0" name=""/>
        <dsp:cNvSpPr/>
      </dsp:nvSpPr>
      <dsp:spPr>
        <a:xfrm rot="5400000">
          <a:off x="2207145" y="103023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Read Aloud</a:t>
          </a:r>
        </a:p>
      </dsp:txBody>
      <dsp:txXfrm rot="-5400000">
        <a:off x="2513174" y="241614"/>
        <a:ext cx="913704" cy="1050233"/>
      </dsp:txXfrm>
    </dsp:sp>
    <dsp:sp modelId="{11147214-047B-4B81-AB09-719D992C48E0}">
      <dsp:nvSpPr>
        <dsp:cNvPr id="0" name=""/>
        <dsp:cNvSpPr/>
      </dsp:nvSpPr>
      <dsp:spPr>
        <a:xfrm rot="5400000">
          <a:off x="2921202" y="1398092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Form Fill Up</a:t>
          </a:r>
        </a:p>
      </dsp:txBody>
      <dsp:txXfrm rot="-5400000">
        <a:off x="3227231" y="1536683"/>
        <a:ext cx="913704" cy="1050233"/>
      </dsp:txXfrm>
    </dsp:sp>
    <dsp:sp modelId="{023F67F4-23A3-482A-A68E-92AE42CA03D4}">
      <dsp:nvSpPr>
        <dsp:cNvPr id="0" name=""/>
        <dsp:cNvSpPr/>
      </dsp:nvSpPr>
      <dsp:spPr>
        <a:xfrm>
          <a:off x="1317625" y="1604070"/>
          <a:ext cx="1647825" cy="915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6CC620-A22D-455C-910F-D956F045E420}">
      <dsp:nvSpPr>
        <dsp:cNvPr id="0" name=""/>
        <dsp:cNvSpPr/>
      </dsp:nvSpPr>
      <dsp:spPr>
        <a:xfrm rot="5400000">
          <a:off x="4354810" y="1398092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Input Processing</a:t>
          </a:r>
        </a:p>
      </dsp:txBody>
      <dsp:txXfrm rot="-5400000">
        <a:off x="4660839" y="1536683"/>
        <a:ext cx="913704" cy="1050233"/>
      </dsp:txXfrm>
    </dsp:sp>
    <dsp:sp modelId="{1EC654F8-1FF1-47E6-B3D0-ECADB8660B75}">
      <dsp:nvSpPr>
        <dsp:cNvPr id="0" name=""/>
        <dsp:cNvSpPr/>
      </dsp:nvSpPr>
      <dsp:spPr>
        <a:xfrm rot="5400000">
          <a:off x="3640753" y="2693160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Media Control</a:t>
          </a:r>
        </a:p>
      </dsp:txBody>
      <dsp:txXfrm rot="-5400000">
        <a:off x="3946782" y="2831751"/>
        <a:ext cx="913704" cy="1050233"/>
      </dsp:txXfrm>
    </dsp:sp>
    <dsp:sp modelId="{4194F60B-B6BF-486C-B468-E74C9FC3C656}">
      <dsp:nvSpPr>
        <dsp:cNvPr id="0" name=""/>
        <dsp:cNvSpPr/>
      </dsp:nvSpPr>
      <dsp:spPr>
        <a:xfrm>
          <a:off x="2623153" y="2599930"/>
          <a:ext cx="1702752" cy="915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623153" y="2599930"/>
        <a:ext cx="1702752" cy="915458"/>
      </dsp:txXfrm>
    </dsp:sp>
    <dsp:sp modelId="{F41B4E4C-24D6-4B07-86F1-9DAC3C12680D}">
      <dsp:nvSpPr>
        <dsp:cNvPr id="0" name=""/>
        <dsp:cNvSpPr/>
      </dsp:nvSpPr>
      <dsp:spPr>
        <a:xfrm rot="5400000">
          <a:off x="2207145" y="2693160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Browser Control</a:t>
          </a:r>
        </a:p>
      </dsp:txBody>
      <dsp:txXfrm rot="-5400000">
        <a:off x="2513174" y="2831751"/>
        <a:ext cx="913704" cy="1050233"/>
      </dsp:txXfrm>
    </dsp:sp>
    <dsp:sp modelId="{6F402925-D73E-462F-9633-F2652F96DAFE}">
      <dsp:nvSpPr>
        <dsp:cNvPr id="0" name=""/>
        <dsp:cNvSpPr/>
      </dsp:nvSpPr>
      <dsp:spPr>
        <a:xfrm rot="5400000">
          <a:off x="2921202" y="3988228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Tab Manage-ment</a:t>
          </a:r>
        </a:p>
      </dsp:txBody>
      <dsp:txXfrm rot="-5400000">
        <a:off x="3227231" y="4126819"/>
        <a:ext cx="913704" cy="1050233"/>
      </dsp:txXfrm>
    </dsp:sp>
    <dsp:sp modelId="{E15DD6D3-EAD4-489A-9A9A-BDFA34D6C472}">
      <dsp:nvSpPr>
        <dsp:cNvPr id="0" name=""/>
        <dsp:cNvSpPr/>
      </dsp:nvSpPr>
      <dsp:spPr>
        <a:xfrm>
          <a:off x="1317625" y="4194206"/>
          <a:ext cx="1647825" cy="9154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E54879-0DD5-4EBE-9AA0-CCBD84443F39}">
      <dsp:nvSpPr>
        <dsp:cNvPr id="0" name=""/>
        <dsp:cNvSpPr/>
      </dsp:nvSpPr>
      <dsp:spPr>
        <a:xfrm rot="5400000">
          <a:off x="4354810" y="3988228"/>
          <a:ext cx="1525763" cy="1327414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Inline Search </a:t>
          </a:r>
        </a:p>
      </dsp:txBody>
      <dsp:txXfrm rot="-5400000">
        <a:off x="4660839" y="4126819"/>
        <a:ext cx="913704" cy="10502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7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46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2222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75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99143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96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118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284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67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8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85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3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2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70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4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19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0E787-7511-4C00-BD61-5FAD2DBE25DF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70D7A52-784B-4E2B-B53C-49D21AB78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1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7273-3361-D524-79BD-C804F952D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984016"/>
            <a:ext cx="7766936" cy="1646302"/>
          </a:xfrm>
        </p:spPr>
        <p:txBody>
          <a:bodyPr/>
          <a:lstStyle/>
          <a:p>
            <a:pPr algn="ctr"/>
            <a:r>
              <a:rPr lang="en-US"/>
              <a:t>A Voice-Controlled Web Navigation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CEBEF-83BB-8358-C6B1-EF3EB6ADA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b="1"/>
              <a:t>Supervised by - </a:t>
            </a:r>
            <a:r>
              <a:rPr lang="it-IT" sz="2400" b="1"/>
              <a:t>Dr. Shamim Al Mamun, Professor</a:t>
            </a:r>
            <a:r>
              <a:rPr lang="en-US" sz="2400" b="1"/>
              <a:t> </a:t>
            </a:r>
          </a:p>
          <a:p>
            <a:r>
              <a:rPr lang="en-US" sz="2400" b="1"/>
              <a:t>Presented by – Sudipta Sarker</a:t>
            </a:r>
          </a:p>
          <a:p>
            <a:r>
              <a:rPr lang="en-US" sz="2400" b="1"/>
              <a:t>ID – 212126, PMIT, JU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3EE2D5-4D18-B73D-5D03-F020D5D7A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11" y="314906"/>
            <a:ext cx="1184984" cy="139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65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ACE51-6307-9F7B-820C-0F4714A0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&amp; Evaluation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5CC549-5EF6-6702-C517-B0CF20176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481" y="1873124"/>
            <a:ext cx="6834261" cy="384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5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97F42-9BFE-7533-B283-9432FE9E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032E-C60C-E7A0-C593-57A8E2266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Speech accuracy depends on environment.</a:t>
            </a:r>
          </a:p>
          <a:p>
            <a:r>
              <a:rPr lang="en-US"/>
              <a:t>Limited to Chrome browser.</a:t>
            </a:r>
          </a:p>
          <a:p>
            <a:r>
              <a:rPr lang="en-US"/>
              <a:t>Multi-language recognition still improving.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34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78F4-B3C7-A850-199D-CE802C1F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69E93-25E2-5E1A-18DD-8BC8788EB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Add </a:t>
            </a:r>
            <a:r>
              <a:rPr lang="en-US" b="1"/>
              <a:t>AI-based command </a:t>
            </a:r>
            <a:r>
              <a:rPr lang="en-US"/>
              <a:t>understanding</a:t>
            </a:r>
          </a:p>
          <a:p>
            <a:r>
              <a:rPr lang="en-US"/>
              <a:t>Add custom commands.</a:t>
            </a:r>
          </a:p>
          <a:p>
            <a:r>
              <a:rPr lang="en-US"/>
              <a:t>Add support for more browsers.</a:t>
            </a:r>
          </a:p>
          <a:p>
            <a:r>
              <a:rPr lang="en-US"/>
              <a:t>Add integration Other Features</a:t>
            </a:r>
          </a:p>
        </p:txBody>
      </p:sp>
    </p:spTree>
    <p:extLst>
      <p:ext uri="{BB962C8B-B14F-4D97-AF65-F5344CB8AC3E}">
        <p14:creationId xmlns:p14="http://schemas.microsoft.com/office/powerpoint/2010/main" val="2887615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E4FCD-2979-6157-A06E-6D5C2E05D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Conclusion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8BBAD-140D-A667-5326-77AE42D7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Proposed system is </a:t>
            </a:r>
            <a:r>
              <a:rPr lang="en-US" b="1"/>
              <a:t>efficient, accessible, low-latency</a:t>
            </a:r>
            <a:endParaRPr lang="en-US"/>
          </a:p>
          <a:p>
            <a:r>
              <a:rPr lang="en-US"/>
              <a:t>Demonstrated </a:t>
            </a:r>
            <a:r>
              <a:rPr lang="en-US" b="1"/>
              <a:t>hands-free browsing</a:t>
            </a:r>
            <a:r>
              <a:rPr lang="en-US"/>
              <a:t> successfully</a:t>
            </a:r>
          </a:p>
          <a:p>
            <a:r>
              <a:rPr lang="en-US"/>
              <a:t>Ready for future enhancement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95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ABBD-7709-BC43-C224-4B756103F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500" y="300110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87304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DF55-D0AC-8E72-BEA1-C6F81037C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b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5074C-7471-8196-FD5B-C8E5FBD51A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556343"/>
            <a:ext cx="5182776" cy="388077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Problem: Traditional browsing needs keyboard/mouse limits accessibility.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Need: Hands-free web navigation</a:t>
            </a:r>
          </a:p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BB44C49-B01D-B83A-C939-CBBD908060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110" y="1530485"/>
            <a:ext cx="3881437" cy="3881437"/>
          </a:xfrm>
        </p:spPr>
      </p:pic>
    </p:spTree>
    <p:extLst>
      <p:ext uri="{BB962C8B-B14F-4D97-AF65-F5344CB8AC3E}">
        <p14:creationId xmlns:p14="http://schemas.microsoft.com/office/powerpoint/2010/main" val="2820452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DCD2B-D4DB-C29A-7AC2-F4245F108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5D904-E53F-1405-8A1B-294120A97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Enable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voice-based control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of browser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Implement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core browsing features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: search, tab, scroll, media, forms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Evaluate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(response time, accuracy)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4A488-2046-B749-272E-A246CA74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998" y="398830"/>
            <a:ext cx="8596668" cy="1320800"/>
          </a:xfrm>
        </p:spPr>
        <p:txBody>
          <a:bodyPr>
            <a:normAutofit/>
          </a:bodyPr>
          <a:lstStyle/>
          <a:p>
            <a:r>
              <a:rPr lang="en-US"/>
              <a:t>Proposed System Architecture</a:t>
            </a:r>
            <a:br>
              <a:rPr lang="en-US"/>
            </a:br>
            <a:endParaRPr lang="en-US"/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012F78E-4923-E1C6-A765-0E2457EE98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034950"/>
              </p:ext>
            </p:extLst>
          </p:nvPr>
        </p:nvGraphicFramePr>
        <p:xfrm>
          <a:off x="1036706" y="115576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1218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4FA1705-ED17-2F30-1DF0-9280F32F11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758639"/>
              </p:ext>
            </p:extLst>
          </p:nvPr>
        </p:nvGraphicFramePr>
        <p:xfrm>
          <a:off x="1286412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FB3F51E-0550-3EAE-8E24-96A81642A118}"/>
              </a:ext>
            </a:extLst>
          </p:cNvPr>
          <p:cNvSpPr txBox="1"/>
          <p:nvPr/>
        </p:nvSpPr>
        <p:spPr>
          <a:xfrm>
            <a:off x="675249" y="2228670"/>
            <a:ext cx="3502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accent2">
                    <a:lumMod val="60000"/>
                    <a:lumOff val="40000"/>
                  </a:schemeClr>
                </a:solidFill>
              </a:rPr>
              <a:t>Implemented</a:t>
            </a:r>
          </a:p>
          <a:p>
            <a:r>
              <a:rPr lang="en-US" sz="3600">
                <a:solidFill>
                  <a:schemeClr val="accent2">
                    <a:lumMod val="60000"/>
                    <a:lumOff val="40000"/>
                  </a:schemeClr>
                </a:solidFill>
              </a:rPr>
              <a:t>   Features</a:t>
            </a:r>
          </a:p>
        </p:txBody>
      </p:sp>
    </p:spTree>
    <p:extLst>
      <p:ext uri="{BB962C8B-B14F-4D97-AF65-F5344CB8AC3E}">
        <p14:creationId xmlns:p14="http://schemas.microsoft.com/office/powerpoint/2010/main" val="253573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872D2-E61B-74FC-A3D2-67E5A7167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Implemented Features (Continue…)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8A2C0-0A62-8DB8-CBEA-3CD573EF5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079" y="1710423"/>
            <a:ext cx="8888696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pPr lvl="1"/>
            <a:r>
              <a:rPr lang="en-US" sz="1800"/>
              <a:t>Voice Input : Interpret text from captured voice input </a:t>
            </a:r>
          </a:p>
          <a:p>
            <a:pPr lvl="1"/>
            <a:r>
              <a:rPr lang="en-US" sz="1800"/>
              <a:t>Media Control: Hands free media interaction(play,pause,mute,unmute…)</a:t>
            </a:r>
          </a:p>
          <a:p>
            <a:pPr lvl="1"/>
            <a:r>
              <a:rPr lang="en-US" sz="1800"/>
              <a:t>Tab Management: Switch between tabs, open/close tab</a:t>
            </a:r>
          </a:p>
          <a:p>
            <a:pPr lvl="1"/>
            <a:r>
              <a:rPr lang="en-US" sz="1800"/>
              <a:t>Browse Control: Set page view by scroll up/down, zoom in/out/reset. </a:t>
            </a:r>
          </a:p>
          <a:p>
            <a:pPr lvl="1"/>
            <a:r>
              <a:rPr lang="en-US" sz="1800"/>
              <a:t>Link Interaction: Display available links and click them by title/number.</a:t>
            </a:r>
          </a:p>
          <a:p>
            <a:pPr lvl="1"/>
            <a:r>
              <a:rPr lang="en-US" sz="1800"/>
              <a:t>Read Aloud: Narrates the selected text with highlighted sentence.</a:t>
            </a:r>
          </a:p>
          <a:p>
            <a:pPr lvl="1"/>
            <a:r>
              <a:rPr lang="en-US" sz="1800"/>
              <a:t>Form Fill-Up: Filling up form fields through voice interaction.</a:t>
            </a:r>
          </a:p>
          <a:p>
            <a:pPr lvl="1"/>
            <a:r>
              <a:rPr lang="en-US" sz="1800"/>
              <a:t>Inline Search: Perform search without opening a new tab(Google/Youtube).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8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EE2EF-E44D-97EE-9716-2E54581C7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 (Technology)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5F4919E-3057-C437-0D39-FAFF9FB15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447903"/>
              </p:ext>
            </p:extLst>
          </p:nvPr>
        </p:nvGraphicFramePr>
        <p:xfrm>
          <a:off x="911668" y="2045220"/>
          <a:ext cx="8128000" cy="3346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9662">
                  <a:extLst>
                    <a:ext uri="{9D8B030D-6E8A-4147-A177-3AD203B41FA5}">
                      <a16:colId xmlns:a16="http://schemas.microsoft.com/office/drawing/2014/main" val="975700153"/>
                    </a:ext>
                  </a:extLst>
                </a:gridCol>
                <a:gridCol w="5658338">
                  <a:extLst>
                    <a:ext uri="{9D8B030D-6E8A-4147-A177-3AD203B41FA5}">
                      <a16:colId xmlns:a16="http://schemas.microsoft.com/office/drawing/2014/main" val="3623430077"/>
                    </a:ext>
                  </a:extLst>
                </a:gridCol>
              </a:tblGrid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Purpose / How It Was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442216"/>
                  </a:ext>
                </a:extLst>
              </a:tr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JavaScript (ES5)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Used to implement core logic for capturing voice, parsing commands, executing browser 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420056"/>
                  </a:ext>
                </a:extLst>
              </a:tr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Chrome Extension APIs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Used for tab management, content scripts, and browser 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482514"/>
                  </a:ext>
                </a:extLst>
              </a:tr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Web Speech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Converts voice input to text and detects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85616"/>
                  </a:ext>
                </a:extLst>
              </a:tr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Stores commands and mappings to the corresponding 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225615"/>
                  </a:ext>
                </a:extLst>
              </a:tr>
              <a:tr h="393136">
                <a:tc>
                  <a:txBody>
                    <a:bodyPr/>
                    <a:lstStyle/>
                    <a:p>
                      <a:r>
                        <a:rPr lang="en-US"/>
                        <a:t>HTML / CSS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Used for designing Floating mic button and UI for feedback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3967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0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498A-A984-888D-CCAC-FF0AF4049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Implementation: Example Workflow (Link Interaction)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0E0FA-4803-F405-05CB-DD3FEEA89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1"/>
            <a:ext cx="8596668" cy="2894818"/>
          </a:xfrm>
        </p:spPr>
        <p:txBody>
          <a:bodyPr/>
          <a:lstStyle/>
          <a:p>
            <a:r>
              <a:rPr lang="en-US"/>
              <a:t>User says “</a:t>
            </a:r>
            <a:r>
              <a:rPr lang="en-US" i="1"/>
              <a:t>show links”</a:t>
            </a:r>
            <a:r>
              <a:rPr lang="en-US"/>
              <a:t> : All visible links are numbered in current web page“</a:t>
            </a:r>
          </a:p>
          <a:p>
            <a:r>
              <a:rPr lang="en-US"/>
              <a:t>User can click links by the badge number or title.</a:t>
            </a:r>
          </a:p>
          <a:p>
            <a:r>
              <a:rPr lang="en-US"/>
              <a:t>Selected link is highlighted with yellow color before click event is dispatched.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23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9561F-8852-C64D-C4D0-13CC83E4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Interaction – Continue…</a:t>
            </a:r>
          </a:p>
        </p:txBody>
      </p:sp>
      <p:pic>
        <p:nvPicPr>
          <p:cNvPr id="15" name="link_interaction_1">
            <a:hlinkClick r:id="" action="ppaction://media"/>
            <a:extLst>
              <a:ext uri="{FF2B5EF4-FFF2-40B4-BE49-F238E27FC236}">
                <a16:creationId xmlns:a16="http://schemas.microsoft.com/office/drawing/2014/main" id="{915EE4D1-410E-91D1-9FA6-9FFC6BF1F1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399" y="1631852"/>
            <a:ext cx="7894569" cy="4438312"/>
          </a:xfrm>
        </p:spPr>
      </p:pic>
    </p:spTree>
    <p:extLst>
      <p:ext uri="{BB962C8B-B14F-4D97-AF65-F5344CB8AC3E}">
        <p14:creationId xmlns:p14="http://schemas.microsoft.com/office/powerpoint/2010/main" val="3839249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4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218</TotalTime>
  <Words>416</Words>
  <Application>Microsoft Office PowerPoint</Application>
  <PresentationFormat>Widescreen</PresentationFormat>
  <Paragraphs>73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Facet</vt:lpstr>
      <vt:lpstr>A Voice-Controlled Web Navigation System</vt:lpstr>
      <vt:lpstr>Motivation </vt:lpstr>
      <vt:lpstr>Objectives</vt:lpstr>
      <vt:lpstr>Proposed System Architecture </vt:lpstr>
      <vt:lpstr>PowerPoint Presentation</vt:lpstr>
      <vt:lpstr>Implemented Features (Continue…)</vt:lpstr>
      <vt:lpstr>Implementation (Technology)</vt:lpstr>
      <vt:lpstr>Implementation: Example Workflow (Link Interaction)  </vt:lpstr>
      <vt:lpstr>Link Interaction – Continue…</vt:lpstr>
      <vt:lpstr>Testing &amp; Evaluation</vt:lpstr>
      <vt:lpstr>Limitations </vt:lpstr>
      <vt:lpstr>Future Work 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Sudipta Sarker</dc:creator>
  <cp:lastModifiedBy>Sudipta Sarker</cp:lastModifiedBy>
  <cp:revision>6</cp:revision>
  <dcterms:created xsi:type="dcterms:W3CDTF">2025-09-28T07:23:04Z</dcterms:created>
  <dcterms:modified xsi:type="dcterms:W3CDTF">2025-09-28T11:02:47Z</dcterms:modified>
</cp:coreProperties>
</file>

<file path=docProps/thumbnail.jpeg>
</file>